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6" r:id="rId3"/>
    <p:sldId id="260" r:id="rId4"/>
    <p:sldId id="259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1" r:id="rId14"/>
    <p:sldId id="272" r:id="rId15"/>
    <p:sldId id="273" r:id="rId16"/>
    <p:sldId id="268" r:id="rId17"/>
    <p:sldId id="274" r:id="rId18"/>
    <p:sldId id="275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DC776-C861-4371-AA6C-43C02DCF46CF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9EE1E-BFA5-40F1-BC1A-AB9B13E8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3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1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get official doc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EE1E-BFA5-40F1-BC1A-AB9B13E888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converting a regular</a:t>
            </a:r>
            <a:r>
              <a:rPr lang="en-US" baseline="0" dirty="0"/>
              <a:t> desktop UWP app (hint: it’s really easy)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EE1E-BFA5-40F1-BC1A-AB9B13E888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4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D9FE-B0EE-4A84-B558-BBB097C371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87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9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9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9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7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63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3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5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1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9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352C6-4FCD-44B6-BA76-A6434AA82A3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0FB3-7FFD-4C78-AA4F-0F592DF68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0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twitter.com/infernoredtech" TargetMode="External"/><Relationship Id="rId4" Type="http://schemas.openxmlformats.org/officeDocument/2006/relationships/hyperlink" Target="http://www.infernored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icrosoft.com/en-us/windows/holographic/unity_development_overvie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infernoredtech" TargetMode="External"/><Relationship Id="rId2" Type="http://schemas.openxmlformats.org/officeDocument/2006/relationships/hyperlink" Target="mailto:community@AddressXception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icrosoft.com/en-us/windows/holographic/install_the_tool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07" y="5536643"/>
            <a:ext cx="4762500" cy="9810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277" y="5673237"/>
            <a:ext cx="498449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www.infernored.com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hlinkClick r:id="rId5"/>
              </a:rPr>
              <a:t>@infernoredtech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536970" y="1974714"/>
            <a:ext cx="9251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Getting Started on HoloLens</a:t>
            </a:r>
          </a:p>
        </p:txBody>
      </p:sp>
    </p:spTree>
    <p:extLst>
      <p:ext uri="{BB962C8B-B14F-4D97-AF65-F5344CB8AC3E}">
        <p14:creationId xmlns:p14="http://schemas.microsoft.com/office/powerpoint/2010/main" val="1155396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Basics – 2D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It’s just UWP</a:t>
            </a:r>
          </a:p>
          <a:p>
            <a:r>
              <a:rPr lang="en-US" dirty="0">
                <a:solidFill>
                  <a:srgbClr val="FFFFFF"/>
                </a:solidFill>
              </a:rPr>
              <a:t>Building XAML experiences is similar to </a:t>
            </a:r>
            <a:r>
              <a:rPr lang="en-US" dirty="0" err="1">
                <a:solidFill>
                  <a:srgbClr val="FFFFFF"/>
                </a:solidFill>
              </a:rPr>
              <a:t>xBox’s</a:t>
            </a:r>
            <a:r>
              <a:rPr lang="en-US" dirty="0">
                <a:solidFill>
                  <a:srgbClr val="FFFFFF"/>
                </a:solidFill>
              </a:rPr>
              <a:t> 10 foot experience</a:t>
            </a:r>
          </a:p>
          <a:p>
            <a:pPr lvl="1"/>
            <a:r>
              <a:rPr lang="en-US" sz="2800" b="1" dirty="0">
                <a:solidFill>
                  <a:srgbClr val="FFFFFF"/>
                </a:solidFill>
              </a:rPr>
              <a:t>1280x720, 150%DPI</a:t>
            </a:r>
            <a:r>
              <a:rPr lang="en-US" sz="2800" dirty="0">
                <a:solidFill>
                  <a:srgbClr val="FFFFFF"/>
                </a:solidFill>
              </a:rPr>
              <a:t> (853x480 effective pixels)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Information density comparable to a tablet</a:t>
            </a:r>
          </a:p>
          <a:p>
            <a:r>
              <a:rPr lang="en-US" dirty="0">
                <a:solidFill>
                  <a:srgbClr val="FFFFFF"/>
                </a:solidFill>
              </a:rPr>
              <a:t>Can use </a:t>
            </a:r>
            <a:r>
              <a:rPr lang="en-US" dirty="0" err="1">
                <a:solidFill>
                  <a:srgbClr val="FFFFFF"/>
                </a:solidFill>
              </a:rPr>
              <a:t>ApplicationViewSwitcher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api’s</a:t>
            </a:r>
            <a:r>
              <a:rPr lang="en-US" dirty="0">
                <a:solidFill>
                  <a:srgbClr val="FFFFFF"/>
                </a:solidFill>
              </a:rPr>
              <a:t> to spawn new views</a:t>
            </a:r>
          </a:p>
          <a:p>
            <a:r>
              <a:rPr lang="en-US" dirty="0">
                <a:solidFill>
                  <a:srgbClr val="FFFFFF"/>
                </a:solidFill>
              </a:rPr>
              <a:t>Know the limitations</a:t>
            </a:r>
          </a:p>
          <a:p>
            <a:r>
              <a:rPr lang="en-US" dirty="0">
                <a:solidFill>
                  <a:srgbClr val="FFFFFF"/>
                </a:solidFill>
              </a:rPr>
              <a:t>https://developer.microsoft.com/en-us/windows/holographic/current_limitations_for_apps_using_apis_from_the_shell</a:t>
            </a:r>
          </a:p>
        </p:txBody>
      </p:sp>
    </p:spTree>
    <p:extLst>
      <p:ext uri="{BB962C8B-B14F-4D97-AF65-F5344CB8AC3E}">
        <p14:creationId xmlns:p14="http://schemas.microsoft.com/office/powerpoint/2010/main" val="164167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UWP App for HoloLens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Target the universal platform</a:t>
            </a:r>
          </a:p>
          <a:p>
            <a:r>
              <a:rPr lang="en-US" sz="3200" dirty="0">
                <a:solidFill>
                  <a:srgbClr val="FFFFFF"/>
                </a:solidFill>
              </a:rPr>
              <a:t>Device Family</a:t>
            </a:r>
          </a:p>
          <a:p>
            <a:r>
              <a:rPr lang="en-US" sz="3200" dirty="0">
                <a:solidFill>
                  <a:srgbClr val="FFFFFF"/>
                </a:solidFill>
              </a:rPr>
              <a:t>Select View at runtime for the platform</a:t>
            </a:r>
          </a:p>
          <a:p>
            <a:r>
              <a:rPr lang="en-US" sz="3200" dirty="0">
                <a:solidFill>
                  <a:srgbClr val="FFFFFF"/>
                </a:solidFill>
              </a:rPr>
              <a:t>Desktop XAML View</a:t>
            </a:r>
          </a:p>
          <a:p>
            <a:r>
              <a:rPr lang="en-US" sz="3200" dirty="0">
                <a:solidFill>
                  <a:srgbClr val="FFFFFF"/>
                </a:solidFill>
              </a:rPr>
              <a:t>HoloLens XAML View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2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Basics – 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C# as a scripting language</a:t>
            </a:r>
          </a:p>
          <a:p>
            <a:r>
              <a:rPr lang="en-US" dirty="0" err="1">
                <a:solidFill>
                  <a:srgbClr val="FFFFFF"/>
                </a:solidFill>
              </a:rPr>
              <a:t>MonoBehaviour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Project Setup</a:t>
            </a:r>
          </a:p>
          <a:p>
            <a:r>
              <a:rPr lang="en-US" dirty="0">
                <a:solidFill>
                  <a:srgbClr val="FFFFFF"/>
                </a:solidFill>
              </a:rPr>
              <a:t>Prefabs</a:t>
            </a:r>
          </a:p>
          <a:p>
            <a:r>
              <a:rPr lang="en-US" dirty="0">
                <a:solidFill>
                  <a:srgbClr val="FFFFFF"/>
                </a:solidFill>
              </a:rPr>
              <a:t>Meshes</a:t>
            </a:r>
          </a:p>
          <a:p>
            <a:r>
              <a:rPr lang="en-US" dirty="0">
                <a:solidFill>
                  <a:srgbClr val="FFFFFF"/>
                </a:solidFill>
              </a:rPr>
              <a:t>Some basic patterns</a:t>
            </a:r>
          </a:p>
        </p:txBody>
      </p:sp>
    </p:spTree>
    <p:extLst>
      <p:ext uri="{BB962C8B-B14F-4D97-AF65-F5344CB8AC3E}">
        <p14:creationId xmlns:p14="http://schemas.microsoft.com/office/powerpoint/2010/main" val="270102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Configure Unity for HoloLens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Set Main Camera Transform Position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Position = 0,0,0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Clear Flags = Solid Color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Background = RGBA 0,0,0,0 (Black)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Clipping Planes – Near = 0.85m</a:t>
            </a:r>
          </a:p>
          <a:p>
            <a:r>
              <a:rPr lang="en-US" sz="2400">
                <a:solidFill>
                  <a:srgbClr val="FFFFFF"/>
                </a:solidFill>
                <a:hlinkClick r:id="rId2"/>
              </a:rPr>
              <a:t>https://developer.microsoft.com/en-us/windows/holographic/unity_development_overview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</a:rPr>
              <a:t>Just copy it from the HoloToolKit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https://github.com/Microsoft/HoloToolkit-Unity</a:t>
            </a:r>
          </a:p>
        </p:txBody>
      </p:sp>
    </p:spTree>
    <p:extLst>
      <p:ext uri="{BB962C8B-B14F-4D97-AF65-F5344CB8AC3E}">
        <p14:creationId xmlns:p14="http://schemas.microsoft.com/office/powerpoint/2010/main" val="314890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5999" y="546184"/>
            <a:ext cx="5607463" cy="5628660"/>
          </a:xfrm>
          <a:custGeom>
            <a:avLst/>
            <a:gdLst/>
            <a:ahLst/>
            <a:cxnLst/>
            <a:rect l="l" t="t" r="r" b="b"/>
            <a:pathLst>
              <a:path w="6332416" h="5838454">
                <a:moveTo>
                  <a:pt x="63624" y="0"/>
                </a:moveTo>
                <a:lnTo>
                  <a:pt x="82337" y="0"/>
                </a:lnTo>
                <a:lnTo>
                  <a:pt x="6250080" y="0"/>
                </a:lnTo>
                <a:lnTo>
                  <a:pt x="6268793" y="0"/>
                </a:lnTo>
                <a:lnTo>
                  <a:pt x="6283763" y="5614"/>
                </a:lnTo>
                <a:lnTo>
                  <a:pt x="6294991" y="11228"/>
                </a:lnTo>
                <a:lnTo>
                  <a:pt x="6309961" y="16842"/>
                </a:lnTo>
                <a:lnTo>
                  <a:pt x="6317446" y="28069"/>
                </a:lnTo>
                <a:lnTo>
                  <a:pt x="6324931" y="36490"/>
                </a:lnTo>
                <a:lnTo>
                  <a:pt x="6332416" y="47718"/>
                </a:lnTo>
                <a:lnTo>
                  <a:pt x="6332416" y="61752"/>
                </a:lnTo>
                <a:lnTo>
                  <a:pt x="6332416" y="2646984"/>
                </a:lnTo>
                <a:lnTo>
                  <a:pt x="6332416" y="2661018"/>
                </a:lnTo>
                <a:lnTo>
                  <a:pt x="6332416" y="2913585"/>
                </a:lnTo>
                <a:lnTo>
                  <a:pt x="6332416" y="2927620"/>
                </a:lnTo>
                <a:lnTo>
                  <a:pt x="6332416" y="5512851"/>
                </a:lnTo>
                <a:lnTo>
                  <a:pt x="6332416" y="5526886"/>
                </a:lnTo>
                <a:lnTo>
                  <a:pt x="6324931" y="5538114"/>
                </a:lnTo>
                <a:lnTo>
                  <a:pt x="6317446" y="5546534"/>
                </a:lnTo>
                <a:lnTo>
                  <a:pt x="6309961" y="5557762"/>
                </a:lnTo>
                <a:lnTo>
                  <a:pt x="6294991" y="5563376"/>
                </a:lnTo>
                <a:lnTo>
                  <a:pt x="6283763" y="5568990"/>
                </a:lnTo>
                <a:lnTo>
                  <a:pt x="6268793" y="5574604"/>
                </a:lnTo>
                <a:lnTo>
                  <a:pt x="6250080" y="5574604"/>
                </a:lnTo>
                <a:lnTo>
                  <a:pt x="1657955" y="5574604"/>
                </a:lnTo>
                <a:lnTo>
                  <a:pt x="1328610" y="5821613"/>
                </a:lnTo>
                <a:lnTo>
                  <a:pt x="1317382" y="5827227"/>
                </a:lnTo>
                <a:lnTo>
                  <a:pt x="1302412" y="5832840"/>
                </a:lnTo>
                <a:lnTo>
                  <a:pt x="1287442" y="5838454"/>
                </a:lnTo>
                <a:lnTo>
                  <a:pt x="1272472" y="5838454"/>
                </a:lnTo>
                <a:lnTo>
                  <a:pt x="1257501" y="5838454"/>
                </a:lnTo>
                <a:lnTo>
                  <a:pt x="1242531" y="5832840"/>
                </a:lnTo>
                <a:lnTo>
                  <a:pt x="1227561" y="5827227"/>
                </a:lnTo>
                <a:lnTo>
                  <a:pt x="1216333" y="5821613"/>
                </a:lnTo>
                <a:lnTo>
                  <a:pt x="886988" y="5574604"/>
                </a:lnTo>
                <a:lnTo>
                  <a:pt x="82337" y="5574604"/>
                </a:lnTo>
                <a:lnTo>
                  <a:pt x="63624" y="5574604"/>
                </a:lnTo>
                <a:lnTo>
                  <a:pt x="48654" y="5568990"/>
                </a:lnTo>
                <a:lnTo>
                  <a:pt x="37426" y="5563376"/>
                </a:lnTo>
                <a:lnTo>
                  <a:pt x="22456" y="5557762"/>
                </a:lnTo>
                <a:lnTo>
                  <a:pt x="14971" y="5546534"/>
                </a:lnTo>
                <a:lnTo>
                  <a:pt x="7485" y="5538114"/>
                </a:lnTo>
                <a:lnTo>
                  <a:pt x="0" y="5526886"/>
                </a:lnTo>
                <a:lnTo>
                  <a:pt x="0" y="5512851"/>
                </a:lnTo>
                <a:lnTo>
                  <a:pt x="0" y="2927620"/>
                </a:lnTo>
                <a:lnTo>
                  <a:pt x="0" y="2913585"/>
                </a:lnTo>
                <a:lnTo>
                  <a:pt x="0" y="2661018"/>
                </a:lnTo>
                <a:lnTo>
                  <a:pt x="0" y="2646984"/>
                </a:lnTo>
                <a:lnTo>
                  <a:pt x="0" y="61752"/>
                </a:lnTo>
                <a:lnTo>
                  <a:pt x="0" y="47718"/>
                </a:lnTo>
                <a:lnTo>
                  <a:pt x="7485" y="36490"/>
                </a:lnTo>
                <a:lnTo>
                  <a:pt x="14971" y="28069"/>
                </a:lnTo>
                <a:lnTo>
                  <a:pt x="22456" y="16842"/>
                </a:lnTo>
                <a:lnTo>
                  <a:pt x="37426" y="11228"/>
                </a:lnTo>
                <a:lnTo>
                  <a:pt x="48654" y="5614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762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992" y="861904"/>
            <a:ext cx="4970430" cy="114469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>
                <a:solidFill>
                  <a:srgbClr val="FFFFFF"/>
                </a:solidFill>
              </a:rPr>
              <a:t>Configure Unity for HoloLens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2992" y="2116667"/>
            <a:ext cx="4994374" cy="349334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</a:rPr>
              <a:t>Build UWP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</a:rPr>
              <a:t>File &gt; Build Settings &gt; Windows Store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</a:rPr>
              <a:t>SDK &gt; 10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</a:rPr>
              <a:t>Build Type &gt; XAML</a:t>
            </a:r>
          </a:p>
          <a:p>
            <a:pPr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</a:rPr>
              <a:t>Modify Quality for Frame Rate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</a:rPr>
              <a:t>Edit &gt; Project Settings &gt; Quality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</a:rPr>
              <a:t>Windows Store &gt; Fastest</a:t>
            </a:r>
          </a:p>
          <a:p>
            <a:pPr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</a:rPr>
              <a:t>Configure for VR/AR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</a:rPr>
              <a:t>Build Settings &gt; Player Settings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rgbClr val="FFFFFF"/>
                </a:solidFill>
              </a:rPr>
              <a:t>Windows Store &gt; Other Settings &gt; VR Supported</a:t>
            </a:r>
          </a:p>
        </p:txBody>
      </p:sp>
    </p:spTree>
    <p:extLst>
      <p:ext uri="{BB962C8B-B14F-4D97-AF65-F5344CB8AC3E}">
        <p14:creationId xmlns:p14="http://schemas.microsoft.com/office/powerpoint/2010/main" val="255837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Debug through visual studio</a:t>
            </a:r>
          </a:p>
          <a:p>
            <a:r>
              <a:rPr lang="en-US" dirty="0">
                <a:solidFill>
                  <a:srgbClr val="FFFFFF"/>
                </a:solidFill>
              </a:rPr>
              <a:t>Using Holographic Remoting Player</a:t>
            </a:r>
          </a:p>
          <a:p>
            <a:r>
              <a:rPr lang="en-US" dirty="0">
                <a:solidFill>
                  <a:srgbClr val="FFFFFF"/>
                </a:solidFill>
              </a:rPr>
              <a:t>https://developer.microsoft.com/en-us/windows/holographic/holographic_remoting_player</a:t>
            </a:r>
          </a:p>
        </p:txBody>
      </p:sp>
    </p:spTree>
    <p:extLst>
      <p:ext uri="{BB962C8B-B14F-4D97-AF65-F5344CB8AC3E}">
        <p14:creationId xmlns:p14="http://schemas.microsoft.com/office/powerpoint/2010/main" val="2866214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791" b="6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Add a 3D Scene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Create a 3 Dimensional Scene</a:t>
            </a:r>
          </a:p>
          <a:p>
            <a:r>
              <a:rPr lang="en-US">
                <a:solidFill>
                  <a:schemeClr val="bg1"/>
                </a:solidFill>
              </a:rPr>
              <a:t>Debug in unity</a:t>
            </a:r>
          </a:p>
          <a:p>
            <a:r>
              <a:rPr lang="en-US">
                <a:solidFill>
                  <a:schemeClr val="bg1"/>
                </a:solidFill>
              </a:rPr>
              <a:t>Export project as Xaml</a:t>
            </a:r>
          </a:p>
          <a:p>
            <a:r>
              <a:rPr lang="en-US">
                <a:solidFill>
                  <a:schemeClr val="bg1"/>
                </a:solidFill>
              </a:rPr>
              <a:t>Open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271376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Connecting Unity to our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Bring the regular UWP resources into unity </a:t>
            </a:r>
            <a:r>
              <a:rPr lang="en-US" sz="3200" dirty="0" err="1">
                <a:solidFill>
                  <a:srgbClr val="FFFFFF"/>
                </a:solidFill>
              </a:rPr>
              <a:t>sln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Shared projects, file linking, or other code sharing</a:t>
            </a:r>
          </a:p>
          <a:p>
            <a:r>
              <a:rPr lang="en-US" sz="3200" dirty="0">
                <a:solidFill>
                  <a:srgbClr val="FFFFFF"/>
                </a:solidFill>
              </a:rPr>
              <a:t>Use </a:t>
            </a:r>
            <a:r>
              <a:rPr lang="en-US" sz="3200" dirty="0" err="1">
                <a:solidFill>
                  <a:srgbClr val="FFFFFF"/>
                </a:solidFill>
              </a:rPr>
              <a:t>applicationviewswitcher</a:t>
            </a:r>
            <a:endParaRPr lang="en-US" sz="3200" dirty="0">
              <a:solidFill>
                <a:srgbClr val="FFFFFF"/>
              </a:solidFill>
            </a:endParaRPr>
          </a:p>
          <a:p>
            <a:pPr lvl="1"/>
            <a:r>
              <a:rPr lang="en-US" sz="3200" dirty="0">
                <a:solidFill>
                  <a:srgbClr val="FFFFFF"/>
                </a:solidFill>
              </a:rPr>
              <a:t>https://mtaulty.com/2015/09/16/m_15940/</a:t>
            </a:r>
          </a:p>
          <a:p>
            <a:r>
              <a:rPr lang="en-US" sz="3200" dirty="0">
                <a:solidFill>
                  <a:srgbClr val="FFFFFF"/>
                </a:solidFill>
              </a:rPr>
              <a:t>https://blogs.windows.com/buildingapps/2016/09/15/unity-interop-and-app-extensibility-app-dev-on-xbox-series/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08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7" r="1928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Interop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dirty="0"/>
              <a:t>Modify </a:t>
            </a:r>
            <a:r>
              <a:rPr lang="en-US" dirty="0" err="1"/>
              <a:t>PickCharacter</a:t>
            </a:r>
            <a:endParaRPr lang="en-US" dirty="0"/>
          </a:p>
          <a:p>
            <a:r>
              <a:rPr lang="en-US" dirty="0"/>
              <a:t>Pass character data to the view</a:t>
            </a:r>
          </a:p>
          <a:p>
            <a:r>
              <a:rPr lang="en-US" dirty="0" err="1"/>
              <a:t>SetSelectedCharacter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365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916" y="2622096"/>
            <a:ext cx="2746828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1298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0575" y="64770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Matt Wilhelm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0574" y="1438275"/>
            <a:ext cx="96107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Developing Xamarin for 5 years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Specialize in cross platform architecture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Android/iOS UI/UX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Web development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ASP.Net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, WPF, UWP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C++, Java, JavaScript, Objective-C,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etc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9474" y="4984175"/>
            <a:ext cx="733555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hlinkClick r:id="rId2"/>
              </a:rPr>
              <a:t>community@AddressXception.com</a:t>
            </a:r>
            <a:endParaRPr lang="en-US" sz="2000" dirty="0"/>
          </a:p>
          <a:p>
            <a:pPr algn="ctr"/>
            <a:r>
              <a:rPr lang="en-US" sz="2000" dirty="0"/>
              <a:t>Github.com/AddressXception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@</a:t>
            </a:r>
            <a:r>
              <a:rPr lang="en-US" sz="2000" dirty="0"/>
              <a:t>AddressXception</a:t>
            </a:r>
          </a:p>
        </p:txBody>
      </p:sp>
    </p:spTree>
    <p:extLst>
      <p:ext uri="{BB962C8B-B14F-4D97-AF65-F5344CB8AC3E}">
        <p14:creationId xmlns:p14="http://schemas.microsoft.com/office/powerpoint/2010/main" val="42561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95" t="7160" r="1" b="19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What We’ll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Setting up your dev environment</a:t>
            </a:r>
          </a:p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Application programming model</a:t>
            </a:r>
          </a:p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Getting a UWP app ready for HoloLens</a:t>
            </a:r>
          </a:p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Quick refresher on Unity</a:t>
            </a:r>
          </a:p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Adding a unity scene to our app</a:t>
            </a:r>
          </a:p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Communicating between windows</a:t>
            </a:r>
          </a:p>
        </p:txBody>
      </p:sp>
    </p:spTree>
    <p:extLst>
      <p:ext uri="{BB962C8B-B14F-4D97-AF65-F5344CB8AC3E}">
        <p14:creationId xmlns:p14="http://schemas.microsoft.com/office/powerpoint/2010/main" val="118144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46169" y="481264"/>
            <a:ext cx="2212848" cy="28673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1051" y="3509435"/>
            <a:ext cx="2212848" cy="28570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0677" y="485775"/>
            <a:ext cx="2203222" cy="2862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3561" y="3511487"/>
            <a:ext cx="2783884" cy="285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08782" y="1701532"/>
            <a:ext cx="457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35" y="4292292"/>
            <a:ext cx="2459736" cy="12913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43" y="1283888"/>
            <a:ext cx="1883664" cy="12620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en-US" sz="4000"/>
              <a:t>Get The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3969"/>
            <a:ext cx="4981734" cy="4312994"/>
          </a:xfrm>
        </p:spPr>
        <p:txBody>
          <a:bodyPr>
            <a:normAutofit/>
          </a:bodyPr>
          <a:lstStyle/>
          <a:p>
            <a:r>
              <a:rPr lang="en-US" sz="2000">
                <a:hlinkClick r:id="rId4"/>
              </a:rPr>
              <a:t>https://developer.microsoft.com/en-us/windows/holographic/install_the_tools</a:t>
            </a:r>
            <a:endParaRPr lang="en-US" sz="2000"/>
          </a:p>
          <a:p>
            <a:r>
              <a:rPr lang="en-US" sz="2000"/>
              <a:t>VS 2015 Update 3</a:t>
            </a:r>
          </a:p>
          <a:p>
            <a:r>
              <a:rPr lang="en-US" sz="2000"/>
              <a:t>HoloLens Emulator</a:t>
            </a:r>
          </a:p>
          <a:p>
            <a:r>
              <a:rPr lang="en-US" sz="2000"/>
              <a:t>Unity HoloLens Technical Preview</a:t>
            </a:r>
          </a:p>
          <a:p>
            <a:endParaRPr lang="en-US" sz="2000"/>
          </a:p>
          <a:p>
            <a:r>
              <a:rPr lang="en-US" sz="2000"/>
              <a:t>Actually you want the 5.5 Beta</a:t>
            </a:r>
          </a:p>
          <a:p>
            <a:r>
              <a:rPr lang="en-US" sz="2000"/>
              <a:t>64-Bit Win 10 Pro or greater.  </a:t>
            </a:r>
          </a:p>
          <a:p>
            <a:r>
              <a:rPr lang="en-US" sz="2000"/>
              <a:t>8Gb RAM.  Hyper-V</a:t>
            </a:r>
          </a:p>
        </p:txBody>
      </p:sp>
    </p:spTree>
    <p:extLst>
      <p:ext uri="{BB962C8B-B14F-4D97-AF65-F5344CB8AC3E}">
        <p14:creationId xmlns:p14="http://schemas.microsoft.com/office/powerpoint/2010/main" val="69975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8" r="1" b="90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Intel Atom x5-1.04 GHz 64-bit capable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2GB RAM, 64GB ROM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Windows 10 32-Bit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Waveguides for lenses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&gt; 2.5k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radiants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 (light points per radian)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4 Environmental Cameras, 4 microphones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 depth camera</a:t>
            </a:r>
          </a:p>
          <a:p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Ambint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light sensor, accelerometer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 lvl="2"/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1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472" b="79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The Basics – Input &amp;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Gaze – a floating pointer that behaves similar to a mouse cursor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Gesture – Two basic gestures: Bloom &amp; Tap</a:t>
            </a:r>
          </a:p>
          <a:p>
            <a:pPr lvl="1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Can combine press &amp; hold with hand movement to make more complex interactions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Voice – “Hey Cortana”</a:t>
            </a:r>
          </a:p>
          <a:p>
            <a:pPr lvl="1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Very limited in noisy environments but very powerful for complex interactions</a:t>
            </a:r>
          </a:p>
          <a:p>
            <a:pPr lvl="1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Can offload voice commands to API’s for complex natural language processing (LUIS)</a:t>
            </a:r>
          </a:p>
          <a:p>
            <a:pPr lvl="1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https://developer.microsoft.com/en-us/windows/holographic/development_overview</a:t>
            </a:r>
          </a:p>
        </p:txBody>
      </p:sp>
    </p:spTree>
    <p:extLst>
      <p:ext uri="{BB962C8B-B14F-4D97-AF65-F5344CB8AC3E}">
        <p14:creationId xmlns:p14="http://schemas.microsoft.com/office/powerpoint/2010/main" val="88847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7552267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The Basics – Spatial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HoloLens uses triangle meshes to represent space</a:t>
            </a:r>
          </a:p>
          <a:p>
            <a:pPr lvl="1"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Caching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and processing meshes is resource intensive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Occlusion – when an object is hidden behind a real world object</a:t>
            </a:r>
          </a:p>
          <a:p>
            <a:pPr>
              <a:lnSpc>
                <a:spcPct val="80000"/>
              </a:lnSpc>
            </a:pP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https://developer.microsoft.com/en-us/windows/holographic/spatial_mapping</a:t>
            </a:r>
          </a:p>
        </p:txBody>
      </p:sp>
    </p:spTree>
    <p:extLst>
      <p:ext uri="{BB962C8B-B14F-4D97-AF65-F5344CB8AC3E}">
        <p14:creationId xmlns:p14="http://schemas.microsoft.com/office/powerpoint/2010/main" val="168872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Basics - Coordinate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Stationary frame of reference – or “world coordinates”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Constantly refined over time</a:t>
            </a:r>
          </a:p>
          <a:p>
            <a:r>
              <a:rPr lang="en-US" sz="2400">
                <a:solidFill>
                  <a:srgbClr val="FFFFFF"/>
                </a:solidFill>
              </a:rPr>
              <a:t>Spatial Anchors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The “world coordinates” are not absolute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Create their own coordinate system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Can place other objects in relation to an anchor – so they retain relative positions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Shared holographic experiences</a:t>
            </a:r>
          </a:p>
          <a:p>
            <a:r>
              <a:rPr lang="en-US" sz="2400">
                <a:solidFill>
                  <a:srgbClr val="FFFFFF"/>
                </a:solidFill>
              </a:rPr>
              <a:t>https://developer.microsoft.com/en-us/windows/holographic/coordinate_systems</a:t>
            </a:r>
          </a:p>
        </p:txBody>
      </p:sp>
    </p:spTree>
    <p:extLst>
      <p:ext uri="{BB962C8B-B14F-4D97-AF65-F5344CB8AC3E}">
        <p14:creationId xmlns:p14="http://schemas.microsoft.com/office/powerpoint/2010/main" val="2080026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Basics – Holographic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No Shell, Cortana will try to notify with audio</a:t>
            </a:r>
          </a:p>
          <a:p>
            <a:r>
              <a:rPr lang="en-US" sz="3200" dirty="0">
                <a:solidFill>
                  <a:srgbClr val="FFFFFF"/>
                </a:solidFill>
              </a:rPr>
              <a:t>You are responsible for all input</a:t>
            </a:r>
          </a:p>
          <a:p>
            <a:r>
              <a:rPr lang="en-US" sz="3200" dirty="0">
                <a:solidFill>
                  <a:srgbClr val="FFFFFF"/>
                </a:solidFill>
              </a:rPr>
              <a:t>It’s all very technical – </a:t>
            </a:r>
            <a:r>
              <a:rPr lang="en-US" sz="3200" dirty="0" err="1">
                <a:solidFill>
                  <a:srgbClr val="FFFFFF"/>
                </a:solidFill>
              </a:rPr>
              <a:t>Windows.Graphics.Holographic</a:t>
            </a:r>
            <a:endParaRPr lang="en-US" sz="3200" dirty="0">
              <a:solidFill>
                <a:srgbClr val="FFFFFF"/>
              </a:solidFill>
            </a:endParaRPr>
          </a:p>
          <a:p>
            <a:pPr lvl="1"/>
            <a:r>
              <a:rPr lang="en-US" sz="3200" dirty="0" err="1">
                <a:solidFill>
                  <a:srgbClr val="FFFFFF"/>
                </a:solidFill>
              </a:rPr>
              <a:t>HolographicSpace</a:t>
            </a:r>
            <a:endParaRPr lang="en-US" sz="3200" dirty="0">
              <a:solidFill>
                <a:srgbClr val="FFFFFF"/>
              </a:solidFill>
            </a:endParaRPr>
          </a:p>
          <a:p>
            <a:pPr lvl="1"/>
            <a:r>
              <a:rPr lang="en-US" sz="3200" dirty="0" err="1">
                <a:solidFill>
                  <a:srgbClr val="FFFFFF"/>
                </a:solidFill>
              </a:rPr>
              <a:t>HolographicFrame</a:t>
            </a:r>
            <a:endParaRPr lang="en-US" sz="3200" dirty="0">
              <a:solidFill>
                <a:srgbClr val="FFFFFF"/>
              </a:solidFill>
            </a:endParaRPr>
          </a:p>
          <a:p>
            <a:pPr lvl="1"/>
            <a:r>
              <a:rPr lang="en-US" sz="3200" dirty="0" err="1">
                <a:solidFill>
                  <a:srgbClr val="FFFFFF"/>
                </a:solidFill>
              </a:rPr>
              <a:t>HolographicCamera</a:t>
            </a:r>
            <a:endParaRPr lang="en-US" sz="3200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3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6472</TotalTime>
  <Words>596</Words>
  <Application>Microsoft Office PowerPoint</Application>
  <PresentationFormat>Widescreen</PresentationFormat>
  <Paragraphs>134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Franklin Gothic Demi Cond</vt:lpstr>
      <vt:lpstr>Franklin Gothic Heavy</vt:lpstr>
      <vt:lpstr>Office Theme</vt:lpstr>
      <vt:lpstr>PowerPoint Presentation</vt:lpstr>
      <vt:lpstr>PowerPoint Presentation</vt:lpstr>
      <vt:lpstr>What We’ll Cover</vt:lpstr>
      <vt:lpstr>Get The Tools</vt:lpstr>
      <vt:lpstr>The Hardware</vt:lpstr>
      <vt:lpstr>The Basics – Input &amp; Interaction</vt:lpstr>
      <vt:lpstr>The Basics – Spatial Mapping</vt:lpstr>
      <vt:lpstr>The Basics - Coordinate Systems</vt:lpstr>
      <vt:lpstr>The Basics – Holographic View</vt:lpstr>
      <vt:lpstr>The Basics – 2D Apps</vt:lpstr>
      <vt:lpstr>UWP App for HoloLens Demo</vt:lpstr>
      <vt:lpstr>The Basics – Unity</vt:lpstr>
      <vt:lpstr>Configure Unity for HoloLens</vt:lpstr>
      <vt:lpstr>Configure Unity for HoloLens</vt:lpstr>
      <vt:lpstr>Debugging</vt:lpstr>
      <vt:lpstr>Add a 3D Scene Demo</vt:lpstr>
      <vt:lpstr>Connecting Unity to our App</vt:lpstr>
      <vt:lpstr>Interop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Wilhelm</dc:creator>
  <cp:lastModifiedBy>Matt Wilhelm</cp:lastModifiedBy>
  <cp:revision>40</cp:revision>
  <dcterms:created xsi:type="dcterms:W3CDTF">2016-09-24T16:59:21Z</dcterms:created>
  <dcterms:modified xsi:type="dcterms:W3CDTF">2016-10-07T12:34:39Z</dcterms:modified>
</cp:coreProperties>
</file>